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3" autoAdjust="0"/>
    <p:restoredTop sz="94087" autoAdjust="0"/>
  </p:normalViewPr>
  <p:slideViewPr>
    <p:cSldViewPr snapToGrid="0">
      <p:cViewPr varScale="1">
        <p:scale>
          <a:sx n="66" d="100"/>
          <a:sy n="66" d="100"/>
        </p:scale>
        <p:origin x="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076171181520084E-2"/>
          <c:y val="3.2439531449849443E-2"/>
          <c:w val="0.92863633673774859"/>
          <c:h val="0.94030401398696151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実質成長率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63500" dist="25400" dir="5400000" algn="ctr" rotWithShape="0">
                <a:srgbClr val="000000">
                  <a:alpha val="69000"/>
                </a:srgbClr>
              </a:outerShdw>
            </a:effectLst>
          </c:spPr>
          <c:marker>
            <c:symbol val="none"/>
          </c:marker>
          <c:cat>
            <c:strRef>
              <c:f>Sheet1!$B$2:$B$27</c:f>
              <c:strCache>
                <c:ptCount val="26"/>
                <c:pt idx="0">
                  <c:v>1989年</c:v>
                </c:pt>
                <c:pt idx="1">
                  <c:v>1990年</c:v>
                </c:pt>
                <c:pt idx="2">
                  <c:v>1991年</c:v>
                </c:pt>
                <c:pt idx="3">
                  <c:v>1992年</c:v>
                </c:pt>
                <c:pt idx="4">
                  <c:v>1993年</c:v>
                </c:pt>
                <c:pt idx="5">
                  <c:v>1994年</c:v>
                </c:pt>
                <c:pt idx="6">
                  <c:v>1995年</c:v>
                </c:pt>
                <c:pt idx="7">
                  <c:v>1996年</c:v>
                </c:pt>
                <c:pt idx="8">
                  <c:v>1997年</c:v>
                </c:pt>
                <c:pt idx="9">
                  <c:v>1998年</c:v>
                </c:pt>
                <c:pt idx="10">
                  <c:v>1999年</c:v>
                </c:pt>
                <c:pt idx="11">
                  <c:v>2000年</c:v>
                </c:pt>
                <c:pt idx="12">
                  <c:v>2001年</c:v>
                </c:pt>
                <c:pt idx="13">
                  <c:v>2002年</c:v>
                </c:pt>
                <c:pt idx="14">
                  <c:v>2003年</c:v>
                </c:pt>
                <c:pt idx="15">
                  <c:v>2004年</c:v>
                </c:pt>
                <c:pt idx="16">
                  <c:v>2005年</c:v>
                </c:pt>
                <c:pt idx="17">
                  <c:v>2006年</c:v>
                </c:pt>
                <c:pt idx="18">
                  <c:v>2007年</c:v>
                </c:pt>
                <c:pt idx="19">
                  <c:v>2008年</c:v>
                </c:pt>
                <c:pt idx="20">
                  <c:v>2009年</c:v>
                </c:pt>
                <c:pt idx="21">
                  <c:v>2010年</c:v>
                </c:pt>
                <c:pt idx="22">
                  <c:v>2011年</c:v>
                </c:pt>
                <c:pt idx="23">
                  <c:v>2012年</c:v>
                </c:pt>
                <c:pt idx="24">
                  <c:v>2013年</c:v>
                </c:pt>
                <c:pt idx="25">
                  <c:v>2014年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5.4</c:v>
                </c:pt>
                <c:pt idx="1">
                  <c:v>5.6</c:v>
                </c:pt>
                <c:pt idx="2">
                  <c:v>3.3</c:v>
                </c:pt>
                <c:pt idx="3">
                  <c:v>0.8</c:v>
                </c:pt>
                <c:pt idx="4">
                  <c:v>0.2</c:v>
                </c:pt>
                <c:pt idx="5">
                  <c:v>-4.3</c:v>
                </c:pt>
                <c:pt idx="6">
                  <c:v>1.9</c:v>
                </c:pt>
                <c:pt idx="7">
                  <c:v>2.6</c:v>
                </c:pt>
                <c:pt idx="8">
                  <c:v>1.6</c:v>
                </c:pt>
                <c:pt idx="9">
                  <c:v>-2</c:v>
                </c:pt>
                <c:pt idx="10">
                  <c:v>-0.2</c:v>
                </c:pt>
                <c:pt idx="11">
                  <c:v>2.2999999999999998</c:v>
                </c:pt>
                <c:pt idx="12">
                  <c:v>0.4</c:v>
                </c:pt>
                <c:pt idx="13">
                  <c:v>0.3</c:v>
                </c:pt>
                <c:pt idx="14">
                  <c:v>1.7</c:v>
                </c:pt>
                <c:pt idx="15">
                  <c:v>2.4</c:v>
                </c:pt>
                <c:pt idx="16">
                  <c:v>1.3</c:v>
                </c:pt>
                <c:pt idx="17">
                  <c:v>1.7</c:v>
                </c:pt>
                <c:pt idx="18">
                  <c:v>2.2000000000000002</c:v>
                </c:pt>
                <c:pt idx="19">
                  <c:v>-1</c:v>
                </c:pt>
                <c:pt idx="20">
                  <c:v>-5.5</c:v>
                </c:pt>
                <c:pt idx="21">
                  <c:v>4.7</c:v>
                </c:pt>
                <c:pt idx="22">
                  <c:v>-0.5</c:v>
                </c:pt>
                <c:pt idx="23">
                  <c:v>1.7</c:v>
                </c:pt>
                <c:pt idx="24">
                  <c:v>1.4</c:v>
                </c:pt>
                <c:pt idx="2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2027336"/>
        <c:axId val="302019888"/>
      </c:lineChart>
      <c:catAx>
        <c:axId val="30202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2019888"/>
        <c:crosses val="autoZero"/>
        <c:auto val="1"/>
        <c:lblAlgn val="ctr"/>
        <c:lblOffset val="100"/>
        <c:tickLblSkip val="3"/>
        <c:noMultiLvlLbl val="0"/>
      </c:catAx>
      <c:valAx>
        <c:axId val="30201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成長率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2027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15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88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213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073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233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86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495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0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22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47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12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59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25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1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38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9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AEB691-1D94-469B-A5AE-48B15D1A2F98}" type="datetimeFigureOut">
              <a:rPr kumimoji="1" lang="ja-JP" altLang="en-US" smtClean="0"/>
              <a:t>2017/10/4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FAD9A1-CD96-4094-8E93-3E53EA18D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805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  <p:sldLayoutId id="214748386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日本経済の課題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学籍番号　　氏名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49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4291" y="0"/>
            <a:ext cx="10364451" cy="1596177"/>
          </a:xfrm>
        </p:spPr>
        <p:txBody>
          <a:bodyPr>
            <a:normAutofit/>
          </a:bodyPr>
          <a:lstStyle/>
          <a:p>
            <a:r>
              <a:rPr kumimoji="1" lang="ja-JP" altLang="en-US" sz="3660" dirty="0" smtClean="0"/>
              <a:t>実質経済成長率の推移</a:t>
            </a:r>
            <a:endParaRPr kumimoji="1" lang="ja-JP" altLang="en-US" sz="366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8852375"/>
              </p:ext>
            </p:extLst>
          </p:nvPr>
        </p:nvGraphicFramePr>
        <p:xfrm>
          <a:off x="243841" y="1317357"/>
          <a:ext cx="11490960" cy="4900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円形吹き出し 4"/>
          <p:cNvSpPr/>
          <p:nvPr/>
        </p:nvSpPr>
        <p:spPr>
          <a:xfrm>
            <a:off x="4925276" y="4319057"/>
            <a:ext cx="1452880" cy="1512783"/>
          </a:xfrm>
          <a:prstGeom prst="wedgeEllipseCallout">
            <a:avLst>
              <a:gd name="adj1" fmla="val 227418"/>
              <a:gd name="adj2" fmla="val 14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リーマンショック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598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8768"/>
          </a:xfrm>
        </p:spPr>
        <p:txBody>
          <a:bodyPr>
            <a:normAutofit/>
          </a:bodyPr>
          <a:lstStyle/>
          <a:p>
            <a:r>
              <a:rPr kumimoji="1" lang="ja-JP" altLang="en-US" sz="13800" dirty="0" smtClean="0"/>
              <a:t>ご清聴ありがとうございました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11409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15</TotalTime>
  <Words>16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Tw Cen MT</vt:lpstr>
      <vt:lpstr>しずく</vt:lpstr>
      <vt:lpstr>日本経済の課題</vt:lpstr>
      <vt:lpstr>実質経済成長率の推移</vt:lpstr>
      <vt:lpstr>ご清聴ありがとうございました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日本経済の課題</dc:title>
  <dc:creator>kyoji Hashimoto</dc:creator>
  <cp:lastModifiedBy>kyoji Hashimoto</cp:lastModifiedBy>
  <cp:revision>3</cp:revision>
  <dcterms:created xsi:type="dcterms:W3CDTF">2017-10-04T08:16:08Z</dcterms:created>
  <dcterms:modified xsi:type="dcterms:W3CDTF">2017-10-04T08:31:49Z</dcterms:modified>
</cp:coreProperties>
</file>